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9629D-580B-446D-89CC-AD233E2E0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392251-A9FF-44B6-B631-D18F75576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A93DD0-29C4-4139-B9CC-3BD1CCB6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7A188-92FA-49A3-831C-F0CD5766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389C4-FB68-4256-971D-D44A4DCB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3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56613-3AF4-4667-B767-14C927E3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79E56E-4AA5-40F4-BF75-8ACCD4881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4FE43-3E12-47F9-A30A-120E2301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4396BD-1C94-47CB-9EC6-A58AC005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328EAB-180D-44EF-A6EB-23FBE5F9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1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84CBCF-2EA2-48BB-8D2C-AF5F6056C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FA8632-C2A8-48C7-A7C7-23268AA89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4CE0EE-DAD6-4F29-A68D-2E7A5214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FDE21A-8888-479D-BDC1-05FBF789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642D15-9A13-4277-ACF1-E1A540EF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C0A00-A1B1-4741-A52F-2E324663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FBC61A-55C6-4CE0-8B40-FB4092434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33416-4D0D-482B-97CE-6864D43D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9465BE-90F0-4DEC-B577-72B6DCD9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E837D-0B79-4B22-BEE9-A48F9DC8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1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32957-AC2E-4550-ADF8-02DC4A0B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8D2AA4-AF23-46D6-9232-4B6DCB96D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D2244A-0ED4-4725-AF77-AB3E58D3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70CD75-BAB4-4B05-9CC8-A27B5A38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9C096-C8DE-472E-8CBF-CFF17FB6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0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CFEF0-6145-42DB-B252-A9B0AD26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1C29BE-00E0-4A57-B45D-CBC129636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66E225-3AEF-4C20-8612-D4596F859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D31395-A7E2-441E-9C5C-DD0206BC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D1B494-C29E-48AD-A9E4-3FC4F86C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848847-FD83-4F8B-B742-B492E406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36195-AB46-449B-9DE3-CC1CF562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DB44F8-C428-4603-B684-FF3C8D25C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11C23-A91D-412A-8EEA-F599D483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4A0EF2-6C4D-4775-9B2B-22B03E0CD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0A26A0-A8DD-463B-B7BA-13B03236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732333-1037-4A2D-9E33-12CE1BB3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12F16E-4D9C-46B7-BD82-C6A3C4B0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519AB1-EA9F-4249-88BB-2A74D8EA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DB82A-D3D5-4C8E-9E8F-025D64C2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DBF460-D15D-4583-80AC-C6552091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944E81-9140-4203-8806-6AA99BE6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C36E90-B9DF-4E7A-8C4E-C14BAD6D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F12E68-0278-4B37-8B9B-6EAD0995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BCAF6A-36F6-43EB-9B3B-742FE581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CA7300-4814-41F5-B595-65AD8044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7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BACA7-F278-43EF-85F2-827563AE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DF510E-3CA8-4837-B0F4-19319312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C575C-28FF-401A-8A85-39E4C923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62C14-149C-42C9-AD19-0B5E40E7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3F35F8-40CE-42E9-AB49-B32A2E46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BDFB7C-A267-4A9B-8C9B-13F7BE47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D5ABC-F912-40DC-810D-350552A1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9D97BC-D91C-4744-96BD-10DEDE4B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6DB09F-3AAA-4C20-B4E1-9F4D938E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27FEF-34A7-4BBA-B876-1A6929D2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C2712F-F63F-4CED-8CF6-FD997284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2E3C20-0209-401F-8EEC-1B7F574A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26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16B95A-7F3C-4E13-BAAF-FEE27E4C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738AA0-71A7-472F-8A30-06CC070F5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FCE493-5F29-4548-B5F5-07C716D39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E222-5824-4EF0-9A4D-4586C55216FB}" type="datetimeFigureOut">
              <a:rPr kumimoji="1" lang="ja-JP" altLang="en-US" smtClean="0"/>
              <a:t>2023/6/22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87E04-CDF9-4F31-9F97-A4C16336D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76852-4CD3-4F39-B7B2-0CEA4E7D9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4AF4-47E2-4425-B5DF-1F82B089D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6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815E003-A7F5-4A36-B338-F21EB65D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1631"/>
            <a:ext cx="10515600" cy="534528"/>
          </a:xfrm>
        </p:spPr>
        <p:txBody>
          <a:bodyPr>
            <a:normAutofit/>
          </a:bodyPr>
          <a:lstStyle/>
          <a:p>
            <a:pPr algn="ctr"/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今回の発表（一般演題、交流集会、委員会企画等）にて、</a:t>
            </a:r>
            <a:r>
              <a:rPr lang="ja-JP" altLang="en-US" sz="18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申告すべき</a:t>
            </a:r>
            <a:r>
              <a:rPr lang="en-US" altLang="ja-JP" sz="18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18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状態がある場合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4A8F5F-B757-49FB-B2D2-74E8E6226F9C}"/>
              </a:ext>
            </a:extLst>
          </p:cNvPr>
          <p:cNvSpPr txBox="1"/>
          <p:nvPr/>
        </p:nvSpPr>
        <p:spPr>
          <a:xfrm>
            <a:off x="1492250" y="809678"/>
            <a:ext cx="8674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日本家族看護学会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</a:t>
            </a: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D2356E-5335-4211-AA08-B70D6B097A4E}"/>
              </a:ext>
            </a:extLst>
          </p:cNvPr>
          <p:cNvSpPr txBox="1"/>
          <p:nvPr/>
        </p:nvSpPr>
        <p:spPr>
          <a:xfrm>
            <a:off x="2684585" y="2256228"/>
            <a:ext cx="628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発表者名（全員の氏名を記載する）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DDDE5B-2C4B-4701-8432-AD65F51D6E9A}"/>
              </a:ext>
            </a:extLst>
          </p:cNvPr>
          <p:cNvSpPr txBox="1"/>
          <p:nvPr/>
        </p:nvSpPr>
        <p:spPr>
          <a:xfrm>
            <a:off x="704850" y="2959935"/>
            <a:ext cx="1024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発表に関連し、開示すべき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状態は以下の通りです。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7">
            <a:extLst>
              <a:ext uri="{FF2B5EF4-FFF2-40B4-BE49-F238E27FC236}">
                <a16:creationId xmlns:a16="http://schemas.microsoft.com/office/drawing/2014/main" id="{C6D75635-8396-7774-0FE7-382951A5A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45640"/>
              </p:ext>
            </p:extLst>
          </p:nvPr>
        </p:nvGraphicFramePr>
        <p:xfrm>
          <a:off x="1808100" y="3702778"/>
          <a:ext cx="7165915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9930">
                  <a:extLst>
                    <a:ext uri="{9D8B030D-6E8A-4147-A177-3AD203B41FA5}">
                      <a16:colId xmlns:a16="http://schemas.microsoft.com/office/drawing/2014/main" val="1329890068"/>
                    </a:ext>
                  </a:extLst>
                </a:gridCol>
                <a:gridCol w="2955985">
                  <a:extLst>
                    <a:ext uri="{9D8B030D-6E8A-4147-A177-3AD203B41FA5}">
                      <a16:colId xmlns:a16="http://schemas.microsoft.com/office/drawing/2014/main" val="3528501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発表者　○○□□</a:t>
                      </a:r>
                      <a:endParaRPr lang="en-US" altLang="ja-JP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40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奨学寄附金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▲▲製薬株式会社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1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無償の役務提供、物品購入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××</a:t>
                      </a:r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株式会社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6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83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共同研究者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4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役員・顧問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○○製薬株式会社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15015"/>
                  </a:ext>
                </a:extLst>
              </a:tr>
            </a:tbl>
          </a:graphicData>
        </a:graphic>
      </p:graphicFrame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15F4DC72-633E-AFE3-89D8-54F41777B842}"/>
              </a:ext>
            </a:extLst>
          </p:cNvPr>
          <p:cNvSpPr/>
          <p:nvPr/>
        </p:nvSpPr>
        <p:spPr>
          <a:xfrm>
            <a:off x="9146544" y="3771789"/>
            <a:ext cx="2694649" cy="1391728"/>
          </a:xfrm>
          <a:prstGeom prst="wedgeRoundRectCallout">
            <a:avLst>
              <a:gd name="adj1" fmla="val -65420"/>
              <a:gd name="adj2" fmla="val -2512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u="sng" dirty="0">
                <a:solidFill>
                  <a:schemeClr val="tx1"/>
                </a:solidFill>
              </a:rPr>
              <a:t>あり</a:t>
            </a:r>
            <a:r>
              <a:rPr lang="ja-JP" altLang="en-US" sz="1600" dirty="0">
                <a:solidFill>
                  <a:schemeClr val="tx1"/>
                </a:solidFill>
              </a:rPr>
              <a:t>の場合は、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過去３年間分を一括して企業名・団体名を記載。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金額の記載は不要。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8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例2　今回の発表（一般演題、交流集会、委員会企画等）にて、申告すべきCOI状態がある場合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例１　開示すべきCOI状態がない場合</dc:title>
  <cp:lastModifiedBy>福井 千絵</cp:lastModifiedBy>
  <cp:revision>6</cp:revision>
  <dcterms:created xsi:type="dcterms:W3CDTF">2021-07-12T04:00:54Z</dcterms:created>
  <dcterms:modified xsi:type="dcterms:W3CDTF">2023-06-22T09:03:25Z</dcterms:modified>
</cp:coreProperties>
</file>