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5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9629D-580B-446D-89CC-AD233E2E0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F392251-A9FF-44B6-B631-D18F75576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A93DD0-29C4-4139-B9CC-3BD1CCB6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97A188-92FA-49A3-831C-F0CD5766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5389C4-FB68-4256-971D-D44A4DCB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63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756613-3AF4-4667-B767-14C927E3A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79E56E-4AA5-40F4-BF75-8ACCD4881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D4FE43-3E12-47F9-A30A-120E2301C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4396BD-1C94-47CB-9EC6-A58AC005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328EAB-180D-44EF-A6EB-23FBE5F9C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19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884CBCF-2EA2-48BB-8D2C-AF5F6056C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FA8632-C2A8-48C7-A7C7-23268AA89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4CE0EE-DAD6-4F29-A68D-2E7A52143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FDE21A-8888-479D-BDC1-05FBF789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642D15-9A13-4277-ACF1-E1A540EF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37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C0A00-A1B1-4741-A52F-2E324663E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FBC61A-55C6-4CE0-8B40-FB4092434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A33416-4D0D-482B-97CE-6864D43D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9465BE-90F0-4DEC-B577-72B6DCD9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4E837D-0B79-4B22-BEE9-A48F9DC8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15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932957-AC2E-4550-ADF8-02DC4A0B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8D2AA4-AF23-46D6-9232-4B6DCB96D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D2244A-0ED4-4725-AF77-AB3E58D36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70CD75-BAB4-4B05-9CC8-A27B5A38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C9C096-C8DE-472E-8CBF-CFF17FB6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00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4CFEF0-6145-42DB-B252-A9B0AD26A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1C29BE-00E0-4A57-B45D-CBC129636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66E225-3AEF-4C20-8612-D4596F859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D31395-A7E2-441E-9C5C-DD0206BC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D1B494-C29E-48AD-A9E4-3FC4F86C8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848847-FD83-4F8B-B742-B492E406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06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36195-AB46-449B-9DE3-CC1CF5626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DB44F8-C428-4603-B684-FF3C8D25C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911C23-A91D-412A-8EEA-F599D483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4A0EF2-6C4D-4775-9B2B-22B03E0CD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0A26A0-A8DD-463B-B7BA-13B03236F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732333-1037-4A2D-9E33-12CE1BB37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212F16E-4D9C-46B7-BD82-C6A3C4B0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4519AB1-EA9F-4249-88BB-2A74D8EA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8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DB82A-D3D5-4C8E-9E8F-025D64C22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FDBF460-D15D-4583-80AC-C6552091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8944E81-9140-4203-8806-6AA99BE6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4C36E90-B9DF-4E7A-8C4E-C14BAD6D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1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0F12E68-0278-4B37-8B9B-6EAD0995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BCAF6A-36F6-43EB-9B3B-742FE5812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6CA7300-4814-41F5-B595-65AD8044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97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BACA7-F278-43EF-85F2-827563AE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DF510E-3CA8-4837-B0F4-19319312A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2C575C-28FF-401A-8A85-39E4C923D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62C14-149C-42C9-AD19-0B5E40E7B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3F35F8-40CE-42E9-AB49-B32A2E46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BDFB7C-A267-4A9B-8C9B-13F7BE47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3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DD5ABC-F912-40DC-810D-350552A19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9D97BC-D91C-4744-96BD-10DEDE4B6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6DB09F-3AAA-4C20-B4E1-9F4D938E8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527FEF-34A7-4BBA-B876-1A6929D2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C2712F-F63F-4CED-8CF6-FD9972841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2E3C20-0209-401F-8EEC-1B7F574AF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26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16B95A-7F3C-4E13-BAAF-FEE27E4CD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738AA0-71A7-472F-8A30-06CC070F5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FCE493-5F29-4548-B5F5-07C716D39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387E04-CDF9-4F31-9F97-A4C16336D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976852-4CD3-4F39-B7B2-0CEA4E7D9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68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815E003-A7F5-4A36-B338-F21EB65D8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92" y="325973"/>
            <a:ext cx="11260015" cy="653778"/>
          </a:xfrm>
        </p:spPr>
        <p:txBody>
          <a:bodyPr>
            <a:norm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例１　今回の発表（一般演題、交流集会、委員会企画等）にて、</a:t>
            </a:r>
            <a:r>
              <a:rPr lang="ja-JP" altLang="en-US" sz="20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開示すべき</a:t>
            </a:r>
            <a:r>
              <a:rPr lang="en-US" altLang="ja-JP" sz="20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20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状態がない場合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4A8F5F-B757-49FB-B2D2-74E8E6226F9C}"/>
              </a:ext>
            </a:extLst>
          </p:cNvPr>
          <p:cNvSpPr txBox="1"/>
          <p:nvPr/>
        </p:nvSpPr>
        <p:spPr>
          <a:xfrm>
            <a:off x="1269999" y="1139878"/>
            <a:ext cx="965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日本家族看護学会</a:t>
            </a:r>
            <a:endParaRPr kumimoji="1" lang="en-US" altLang="ja-JP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開示</a:t>
            </a:r>
            <a:endParaRPr lang="en-US" altLang="ja-JP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ED2356E-5335-4211-AA08-B70D6B097A4E}"/>
              </a:ext>
            </a:extLst>
          </p:cNvPr>
          <p:cNvSpPr txBox="1"/>
          <p:nvPr/>
        </p:nvSpPr>
        <p:spPr>
          <a:xfrm>
            <a:off x="1655884" y="2791125"/>
            <a:ext cx="8880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発表者名（全員の氏名を記載する）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DDDE5B-2C4B-4701-8432-AD65F51D6E9A}"/>
              </a:ext>
            </a:extLst>
          </p:cNvPr>
          <p:cNvSpPr txBox="1"/>
          <p:nvPr/>
        </p:nvSpPr>
        <p:spPr>
          <a:xfrm>
            <a:off x="1655883" y="4476235"/>
            <a:ext cx="88802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発表に関連し、発表者および全ての共同発表者には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過去３年間において、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開示すべき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関係にある企業などは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ありません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40385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71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例１　今回の発表（一般演題、交流集会、委員会企画等）にて、開示すべきCOI状態がない場合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例１　開示すべきCOI状態がない場合</dc:title>
  <cp:lastModifiedBy>福井 千絵</cp:lastModifiedBy>
  <cp:revision>4</cp:revision>
  <dcterms:created xsi:type="dcterms:W3CDTF">2021-07-12T04:00:54Z</dcterms:created>
  <dcterms:modified xsi:type="dcterms:W3CDTF">2023-06-22T09:03:07Z</dcterms:modified>
</cp:coreProperties>
</file>